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4/15/20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4/15/20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340DF1-9CF2-464D-9DF9-C2E19A98FC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Ćwiczenia logopedyczne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1E8DB1D-3682-6B4E-887A-BB7CF4A57B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440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6EBDCC-8745-B343-8888-2BC7604A7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Jakie wydajemy dźwięki?</a:t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3B3FB5A2-3195-8B40-AE2F-B82413511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6098" y="1734634"/>
            <a:ext cx="7496097" cy="5123366"/>
          </a:xfrm>
        </p:spPr>
      </p:pic>
    </p:spTree>
    <p:extLst>
      <p:ext uri="{BB962C8B-B14F-4D97-AF65-F5344CB8AC3E}">
        <p14:creationId xmlns:p14="http://schemas.microsoft.com/office/powerpoint/2010/main" val="2261107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65FA4E-0BAD-E844-9515-9A134215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ADDA1FAB-054B-B549-9E97-1F8E33FF1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1" y="1022195"/>
            <a:ext cx="7124390" cy="5067455"/>
          </a:xfrm>
        </p:spPr>
      </p:pic>
    </p:spTree>
    <p:extLst>
      <p:ext uri="{BB962C8B-B14F-4D97-AF65-F5344CB8AC3E}">
        <p14:creationId xmlns:p14="http://schemas.microsoft.com/office/powerpoint/2010/main" val="4000539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7FFB73-4139-F245-9D37-5B4FACFC0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A6C80DB1-BAC5-824E-8B55-739326897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7073" y="991221"/>
            <a:ext cx="7155366" cy="5098430"/>
          </a:xfrm>
        </p:spPr>
      </p:pic>
    </p:spTree>
    <p:extLst>
      <p:ext uri="{BB962C8B-B14F-4D97-AF65-F5344CB8AC3E}">
        <p14:creationId xmlns:p14="http://schemas.microsoft.com/office/powerpoint/2010/main" val="3825864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14091A-D95F-C744-BBD8-900BB0A7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73184D2B-222C-8C41-98EA-C502B2085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4390" y="1053171"/>
            <a:ext cx="7372195" cy="5036479"/>
          </a:xfrm>
        </p:spPr>
      </p:pic>
    </p:spTree>
    <p:extLst>
      <p:ext uri="{BB962C8B-B14F-4D97-AF65-F5344CB8AC3E}">
        <p14:creationId xmlns:p14="http://schemas.microsoft.com/office/powerpoint/2010/main" val="2708709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7A8622-B85D-554C-BBB1-453AD0412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020D99A-626E-E343-AC09-FC82CB675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8293" y="1022195"/>
            <a:ext cx="7434146" cy="5067455"/>
          </a:xfrm>
        </p:spPr>
      </p:pic>
    </p:spTree>
    <p:extLst>
      <p:ext uri="{BB962C8B-B14F-4D97-AF65-F5344CB8AC3E}">
        <p14:creationId xmlns:p14="http://schemas.microsoft.com/office/powerpoint/2010/main" val="1028198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F4951B-4161-DE4C-AEDE-AC3E7205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327199D8-9547-DC4C-8AFC-3C105D207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2927" y="1053171"/>
            <a:ext cx="6814634" cy="5036479"/>
          </a:xfrm>
        </p:spPr>
      </p:pic>
    </p:spTree>
    <p:extLst>
      <p:ext uri="{BB962C8B-B14F-4D97-AF65-F5344CB8AC3E}">
        <p14:creationId xmlns:p14="http://schemas.microsoft.com/office/powerpoint/2010/main" val="2424693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C30CCE-6241-E947-AE7E-DF2669F7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61278211-9465-1643-BA5A-1FEB22C00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854" y="1270000"/>
            <a:ext cx="7000487" cy="4819650"/>
          </a:xfrm>
        </p:spPr>
      </p:pic>
    </p:spTree>
    <p:extLst>
      <p:ext uri="{BB962C8B-B14F-4D97-AF65-F5344CB8AC3E}">
        <p14:creationId xmlns:p14="http://schemas.microsoft.com/office/powerpoint/2010/main" val="3269997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F4FC15-2E87-6243-A61F-77C137B1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6CC34F03-A66C-BA41-90EE-726DDDDC6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854" y="568345"/>
            <a:ext cx="6783657" cy="5521305"/>
          </a:xfrm>
        </p:spPr>
      </p:pic>
    </p:spTree>
    <p:extLst>
      <p:ext uri="{BB962C8B-B14F-4D97-AF65-F5344CB8AC3E}">
        <p14:creationId xmlns:p14="http://schemas.microsoft.com/office/powerpoint/2010/main" val="3335024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B102E7-554A-0747-9331-2455674C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Głoski „f” - „w”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64B70477-3246-AD4B-8C0E-97D1AB440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7238" y="2129061"/>
            <a:ext cx="3699103" cy="4728939"/>
          </a:xfrm>
        </p:spPr>
      </p:pic>
    </p:spTree>
    <p:extLst>
      <p:ext uri="{BB962C8B-B14F-4D97-AF65-F5344CB8AC3E}">
        <p14:creationId xmlns:p14="http://schemas.microsoft.com/office/powerpoint/2010/main" val="2284043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3087F8-E560-7B43-B9E6-27D01104F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DEC6AC2C-3F88-4D4F-BB30-BF6BE76C1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6098" y="568345"/>
            <a:ext cx="7248292" cy="5721310"/>
          </a:xfrm>
        </p:spPr>
      </p:pic>
    </p:spTree>
    <p:extLst>
      <p:ext uri="{BB962C8B-B14F-4D97-AF65-F5344CB8AC3E}">
        <p14:creationId xmlns:p14="http://schemas.microsoft.com/office/powerpoint/2010/main" val="328189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C3E83F-7BDC-3D46-84A5-30395D2DD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65E331BC-D9E0-8344-BE67-764D2CC8A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700" y="836341"/>
            <a:ext cx="8031666" cy="5253309"/>
          </a:xfrm>
        </p:spPr>
      </p:pic>
    </p:spTree>
    <p:extLst>
      <p:ext uri="{BB962C8B-B14F-4D97-AF65-F5344CB8AC3E}">
        <p14:creationId xmlns:p14="http://schemas.microsoft.com/office/powerpoint/2010/main" val="544594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0571A5-BA94-D643-AE68-7EECBB53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48393FAC-1722-2A40-BE31-94FE8300F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7074" y="568345"/>
            <a:ext cx="4987072" cy="6060435"/>
          </a:xfrm>
        </p:spPr>
      </p:pic>
    </p:spTree>
    <p:extLst>
      <p:ext uri="{BB962C8B-B14F-4D97-AF65-F5344CB8AC3E}">
        <p14:creationId xmlns:p14="http://schemas.microsoft.com/office/powerpoint/2010/main" val="4118704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9832EE-188D-3948-9A3B-69C48597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989BFE83-385D-5341-9583-BFC7624D5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5123" y="247805"/>
            <a:ext cx="5885366" cy="6041849"/>
          </a:xfrm>
        </p:spPr>
      </p:pic>
    </p:spTree>
    <p:extLst>
      <p:ext uri="{BB962C8B-B14F-4D97-AF65-F5344CB8AC3E}">
        <p14:creationId xmlns:p14="http://schemas.microsoft.com/office/powerpoint/2010/main" val="164430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FBFB77-C1FF-C044-BF14-8F9452715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E297E41-A583-0143-95B5-B9EC77290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8293" y="898293"/>
            <a:ext cx="7527073" cy="5191357"/>
          </a:xfrm>
        </p:spPr>
      </p:pic>
    </p:spTree>
    <p:extLst>
      <p:ext uri="{BB962C8B-B14F-4D97-AF65-F5344CB8AC3E}">
        <p14:creationId xmlns:p14="http://schemas.microsoft.com/office/powerpoint/2010/main" val="637043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F0D50D-0CEB-5143-8BBA-E7FA379C0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40BCA80F-9C34-9149-B8EA-35F8AABEE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3171" y="1270000"/>
            <a:ext cx="7527073" cy="4819650"/>
          </a:xfrm>
        </p:spPr>
      </p:pic>
    </p:spTree>
    <p:extLst>
      <p:ext uri="{BB962C8B-B14F-4D97-AF65-F5344CB8AC3E}">
        <p14:creationId xmlns:p14="http://schemas.microsoft.com/office/powerpoint/2010/main" val="60999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EE71E0-8187-B748-83BA-C4054F37E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DF67B021-778C-7E41-B4AC-180E8848B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9025" y="1517805"/>
            <a:ext cx="7310244" cy="4571845"/>
          </a:xfrm>
        </p:spPr>
      </p:pic>
    </p:spTree>
    <p:extLst>
      <p:ext uri="{BB962C8B-B14F-4D97-AF65-F5344CB8AC3E}">
        <p14:creationId xmlns:p14="http://schemas.microsoft.com/office/powerpoint/2010/main" val="406952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47EDC7-76DE-E547-B92A-A1E0E807D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71B1094-8F04-8946-839C-6325B5964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4146" y="1486829"/>
            <a:ext cx="7403171" cy="5371171"/>
          </a:xfrm>
        </p:spPr>
      </p:pic>
    </p:spTree>
    <p:extLst>
      <p:ext uri="{BB962C8B-B14F-4D97-AF65-F5344CB8AC3E}">
        <p14:creationId xmlns:p14="http://schemas.microsoft.com/office/powerpoint/2010/main" val="95092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8D55AE-ECFB-5F47-8F58-B5C7FA26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13AF7061-9156-E948-A4BD-54BA60798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6098" y="1579756"/>
            <a:ext cx="7155365" cy="4709899"/>
          </a:xfrm>
        </p:spPr>
      </p:pic>
    </p:spTree>
    <p:extLst>
      <p:ext uri="{BB962C8B-B14F-4D97-AF65-F5344CB8AC3E}">
        <p14:creationId xmlns:p14="http://schemas.microsoft.com/office/powerpoint/2010/main" val="151377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4B2FE4-1784-0B41-8BD5-1FB89144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68E9726B-5804-F947-B2E4-A7AA25B47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8292" y="340732"/>
            <a:ext cx="7527073" cy="5748918"/>
          </a:xfrm>
        </p:spPr>
      </p:pic>
    </p:spTree>
    <p:extLst>
      <p:ext uri="{BB962C8B-B14F-4D97-AF65-F5344CB8AC3E}">
        <p14:creationId xmlns:p14="http://schemas.microsoft.com/office/powerpoint/2010/main" val="105815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0517D8-CD5A-884B-B3F7-234DA4470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A86D50F1-765E-3645-8FCB-A0732FDA8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3171" y="568345"/>
            <a:ext cx="7712927" cy="5521305"/>
          </a:xfrm>
        </p:spPr>
      </p:pic>
    </p:spTree>
    <p:extLst>
      <p:ext uri="{BB962C8B-B14F-4D97-AF65-F5344CB8AC3E}">
        <p14:creationId xmlns:p14="http://schemas.microsoft.com/office/powerpoint/2010/main" val="3247907836"/>
      </p:ext>
    </p:extLst>
  </p:cSld>
  <p:clrMapOvr>
    <a:masterClrMapping/>
  </p:clrMapOvr>
</p:sld>
</file>

<file path=ppt/theme/theme1.xml><?xml version="1.0" encoding="utf-8"?>
<a:theme xmlns:a="http://schemas.openxmlformats.org/drawingml/2006/main" name="Z piórami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21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Z piórami</vt:lpstr>
      <vt:lpstr>Ćwiczenia logopedyczne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Jakie wydajemy dźwięki?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Głoski „f” - „w”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Ćwiczenia logopedyczne </dc:title>
  <dc:creator>Katarzyna Sikora</dc:creator>
  <cp:lastModifiedBy>Katarzyna Sikora</cp:lastModifiedBy>
  <cp:revision>1</cp:revision>
  <dcterms:created xsi:type="dcterms:W3CDTF">2020-04-15T07:02:03Z</dcterms:created>
  <dcterms:modified xsi:type="dcterms:W3CDTF">2020-04-15T07:26:44Z</dcterms:modified>
</cp:coreProperties>
</file>