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275E3-4047-D241-AA5B-0707E587C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logopedyczne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9F58C7-4996-9142-95AD-464F35EE3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2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73563E-F997-6548-8521-BA74A632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5AAAB26-77EB-9B4C-AD3C-2E554EA7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697" y="2447073"/>
            <a:ext cx="7009821" cy="3469267"/>
          </a:xfrm>
        </p:spPr>
      </p:pic>
    </p:spTree>
    <p:extLst>
      <p:ext uri="{BB962C8B-B14F-4D97-AF65-F5344CB8AC3E}">
        <p14:creationId xmlns:p14="http://schemas.microsoft.com/office/powerpoint/2010/main" val="218603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F70F2-A570-4A4F-BC1B-0DBF232E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76FB61B-B7B8-A84C-94B7-B8BDCD966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659" y="2546729"/>
            <a:ext cx="6400827" cy="3121807"/>
          </a:xfrm>
        </p:spPr>
      </p:pic>
    </p:spTree>
    <p:extLst>
      <p:ext uri="{BB962C8B-B14F-4D97-AF65-F5344CB8AC3E}">
        <p14:creationId xmlns:p14="http://schemas.microsoft.com/office/powerpoint/2010/main" val="313710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445A0-DC75-5A49-9862-477CC3F5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44E5D2F3-2F1B-E746-9454-F04DBC87B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293" y="470578"/>
            <a:ext cx="4109609" cy="5565097"/>
          </a:xfrm>
        </p:spPr>
      </p:pic>
    </p:spTree>
    <p:extLst>
      <p:ext uri="{BB962C8B-B14F-4D97-AF65-F5344CB8AC3E}">
        <p14:creationId xmlns:p14="http://schemas.microsoft.com/office/powerpoint/2010/main" val="325555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A43F3-1005-4245-8655-412DD6C5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Powtórz wyrazy lub przeczytaj 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9CDA8E-CC3B-C848-8145-2A96FBF9F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43" y="1766226"/>
            <a:ext cx="4927655" cy="4449180"/>
          </a:xfrm>
        </p:spPr>
      </p:pic>
    </p:spTree>
    <p:extLst>
      <p:ext uri="{BB962C8B-B14F-4D97-AF65-F5344CB8AC3E}">
        <p14:creationId xmlns:p14="http://schemas.microsoft.com/office/powerpoint/2010/main" val="17021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781FA-1F76-454E-AFB1-7D229095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53172" y="-611919"/>
            <a:ext cx="9199756" cy="1254513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08466EF-8393-714D-B8B6-6829FCEDC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976" y="885994"/>
            <a:ext cx="3933901" cy="5553744"/>
          </a:xfrm>
        </p:spPr>
      </p:pic>
    </p:spTree>
    <p:extLst>
      <p:ext uri="{BB962C8B-B14F-4D97-AF65-F5344CB8AC3E}">
        <p14:creationId xmlns:p14="http://schemas.microsoft.com/office/powerpoint/2010/main" val="7340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E81BE-B6EC-624F-8CF6-54AD7377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08048" y="-709745"/>
            <a:ext cx="9917151" cy="1352339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3BC474-81EA-2344-9EB9-1B864198D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024" y="798532"/>
            <a:ext cx="3709643" cy="5237144"/>
          </a:xfrm>
        </p:spPr>
      </p:pic>
    </p:spTree>
    <p:extLst>
      <p:ext uri="{BB962C8B-B14F-4D97-AF65-F5344CB8AC3E}">
        <p14:creationId xmlns:p14="http://schemas.microsoft.com/office/powerpoint/2010/main" val="139202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9DEDA3-06EB-524F-A866-7B976C29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6341" y="-760432"/>
            <a:ext cx="10288859" cy="1403026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5293639-7966-9B4F-91AE-068D3C137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59" y="642594"/>
            <a:ext cx="8255753" cy="5842783"/>
          </a:xfrm>
        </p:spPr>
      </p:pic>
    </p:spTree>
    <p:extLst>
      <p:ext uri="{BB962C8B-B14F-4D97-AF65-F5344CB8AC3E}">
        <p14:creationId xmlns:p14="http://schemas.microsoft.com/office/powerpoint/2010/main" val="284518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52CEF-DED2-1142-AF14-99A4212F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23386" y="-1371600"/>
            <a:ext cx="10058400" cy="1371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5164FE42-22E0-D147-B4DE-4E1C6CCA0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845" y="661558"/>
            <a:ext cx="5286309" cy="5534883"/>
          </a:xfrm>
        </p:spPr>
      </p:pic>
    </p:spTree>
    <p:extLst>
      <p:ext uri="{BB962C8B-B14F-4D97-AF65-F5344CB8AC3E}">
        <p14:creationId xmlns:p14="http://schemas.microsoft.com/office/powerpoint/2010/main" val="299508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A94F2-735C-1B4E-86D9-73D3E541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D40D64A-5280-DA4B-B3C9-0E58263A4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800" y="3472208"/>
            <a:ext cx="8033651" cy="1371599"/>
          </a:xfrm>
        </p:spPr>
      </p:pic>
    </p:spTree>
    <p:extLst>
      <p:ext uri="{BB962C8B-B14F-4D97-AF65-F5344CB8AC3E}">
        <p14:creationId xmlns:p14="http://schemas.microsoft.com/office/powerpoint/2010/main" val="182072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99A9D-C271-504F-AF63-4199D614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ZAGADKI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DB8FDCE-F341-1748-8142-54EAA66CE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780" y="2014195"/>
            <a:ext cx="7031464" cy="3920052"/>
          </a:xfrm>
        </p:spPr>
      </p:pic>
    </p:spTree>
    <p:extLst>
      <p:ext uri="{BB962C8B-B14F-4D97-AF65-F5344CB8AC3E}">
        <p14:creationId xmlns:p14="http://schemas.microsoft.com/office/powerpoint/2010/main" val="27249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E0B18-6BF8-CE4D-B546-53DA6008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8A33C18-7EDC-3B4A-8D85-559889015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341" y="2385122"/>
            <a:ext cx="7140973" cy="3830284"/>
          </a:xfrm>
        </p:spPr>
      </p:pic>
    </p:spTree>
    <p:extLst>
      <p:ext uri="{BB962C8B-B14F-4D97-AF65-F5344CB8AC3E}">
        <p14:creationId xmlns:p14="http://schemas.microsoft.com/office/powerpoint/2010/main" val="253558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CDD56-4C9F-2C48-B68E-7D1ADDD2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BC1F991-30CC-184C-A8BE-B5D3D224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635" y="2014195"/>
            <a:ext cx="6731098" cy="3778244"/>
          </a:xfrm>
        </p:spPr>
      </p:pic>
    </p:spTree>
    <p:extLst>
      <p:ext uri="{BB962C8B-B14F-4D97-AF65-F5344CB8AC3E}">
        <p14:creationId xmlns:p14="http://schemas.microsoft.com/office/powerpoint/2010/main" val="338477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13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Mydło</vt:lpstr>
      <vt:lpstr>Ćwiczenia logopedyczne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ZAGADKI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Powtórz wyrazy lub przeczytaj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logopedyczne </dc:title>
  <dc:creator>Katarzyna Sikora</dc:creator>
  <cp:lastModifiedBy>Katarzyna Sikora</cp:lastModifiedBy>
  <cp:revision>1</cp:revision>
  <dcterms:created xsi:type="dcterms:W3CDTF">2020-04-08T08:25:45Z</dcterms:created>
  <dcterms:modified xsi:type="dcterms:W3CDTF">2020-04-08T09:25:57Z</dcterms:modified>
</cp:coreProperties>
</file>