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7FE8D-EB30-8943-B6E6-A613EB2F4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Ćwiczenia logopedyczne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6382F4-0558-2649-BDDD-0785F5F5E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294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C2485319-87EA-1B4B-8895-8F7762EA2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245" y="-1"/>
            <a:ext cx="5172926" cy="6597805"/>
          </a:xfrm>
        </p:spPr>
      </p:pic>
    </p:spTree>
    <p:extLst>
      <p:ext uri="{BB962C8B-B14F-4D97-AF65-F5344CB8AC3E}">
        <p14:creationId xmlns:p14="http://schemas.microsoft.com/office/powerpoint/2010/main" val="344449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3E2DC65C-6107-274E-BEA5-EAFD54397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561" y="278779"/>
            <a:ext cx="5110976" cy="6164147"/>
          </a:xfrm>
        </p:spPr>
      </p:pic>
    </p:spTree>
    <p:extLst>
      <p:ext uri="{BB962C8B-B14F-4D97-AF65-F5344CB8AC3E}">
        <p14:creationId xmlns:p14="http://schemas.microsoft.com/office/powerpoint/2010/main" val="154903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>
            <a:extLst>
              <a:ext uri="{FF2B5EF4-FFF2-40B4-BE49-F238E27FC236}">
                <a16:creationId xmlns:a16="http://schemas.microsoft.com/office/drawing/2014/main" id="{3E9857CC-8106-F448-B3FE-0D1C5A926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293" y="0"/>
            <a:ext cx="4956097" cy="6226098"/>
          </a:xfrm>
        </p:spPr>
      </p:pic>
    </p:spTree>
    <p:extLst>
      <p:ext uri="{BB962C8B-B14F-4D97-AF65-F5344CB8AC3E}">
        <p14:creationId xmlns:p14="http://schemas.microsoft.com/office/powerpoint/2010/main" val="322140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23C4749F-FD55-9E44-B2E2-702D6AC04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440" y="650488"/>
            <a:ext cx="8456340" cy="5606585"/>
          </a:xfrm>
        </p:spPr>
      </p:pic>
    </p:spTree>
    <p:extLst>
      <p:ext uri="{BB962C8B-B14F-4D97-AF65-F5344CB8AC3E}">
        <p14:creationId xmlns:p14="http://schemas.microsoft.com/office/powerpoint/2010/main" val="187083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DE18D-DC03-054D-A702-4E5CBB03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Uczymy się tworzyć zdania </a:t>
            </a: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EDFFE19A-2187-8848-9C2E-F5B62E677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54" y="1146099"/>
            <a:ext cx="4352675" cy="5711902"/>
          </a:xfrm>
        </p:spPr>
      </p:pic>
    </p:spTree>
    <p:extLst>
      <p:ext uri="{BB962C8B-B14F-4D97-AF65-F5344CB8AC3E}">
        <p14:creationId xmlns:p14="http://schemas.microsoft.com/office/powerpoint/2010/main" val="285684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38BD696-6337-2548-97E9-491D97BE0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561" y="0"/>
            <a:ext cx="4801360" cy="6349999"/>
          </a:xfrm>
        </p:spPr>
      </p:pic>
    </p:spTree>
    <p:extLst>
      <p:ext uri="{BB962C8B-B14F-4D97-AF65-F5344CB8AC3E}">
        <p14:creationId xmlns:p14="http://schemas.microsoft.com/office/powerpoint/2010/main" val="332617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6FD36DE-64F2-6145-9DF5-EA66B6E60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440" y="0"/>
            <a:ext cx="4772678" cy="6504878"/>
          </a:xfrm>
        </p:spPr>
      </p:pic>
    </p:spTree>
    <p:extLst>
      <p:ext uri="{BB962C8B-B14F-4D97-AF65-F5344CB8AC3E}">
        <p14:creationId xmlns:p14="http://schemas.microsoft.com/office/powerpoint/2010/main" val="9843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37F34BF-3675-B542-92CB-979EEE28A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584" y="0"/>
            <a:ext cx="4429513" cy="6858000"/>
          </a:xfrm>
        </p:spPr>
      </p:pic>
    </p:spTree>
    <p:extLst>
      <p:ext uri="{BB962C8B-B14F-4D97-AF65-F5344CB8AC3E}">
        <p14:creationId xmlns:p14="http://schemas.microsoft.com/office/powerpoint/2010/main" val="7543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79E52AD7-292F-EB46-AEB9-F358ADC7A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830" y="371707"/>
            <a:ext cx="4847296" cy="6103907"/>
          </a:xfrm>
        </p:spPr>
      </p:pic>
    </p:spTree>
    <p:extLst>
      <p:ext uri="{BB962C8B-B14F-4D97-AF65-F5344CB8AC3E}">
        <p14:creationId xmlns:p14="http://schemas.microsoft.com/office/powerpoint/2010/main" val="148370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92C85-C3F9-C04B-A336-7F5C9153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oddechowe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C047DFE-09FD-0949-8E50-51937C305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195" y="1142999"/>
            <a:ext cx="4109670" cy="53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A66F-E011-854E-82B4-7CCA3425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Ćwiczymy nasze narządy mowy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4850CE-C1CF-9848-9137-58ED978C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85EE9D98-0633-0C4C-B14B-20F9D6F9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171" y="1152525"/>
            <a:ext cx="3840975" cy="53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B9328EB-9FF8-DB48-A7F5-DCA62F240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1036" y="247805"/>
            <a:ext cx="4779208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37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3F3CA28-E341-2A49-BA01-12D7A6C4D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805" y="309756"/>
            <a:ext cx="4875951" cy="65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9008A2-DFEA-4D4A-9245-8418BBB6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DZIĘKUJĘ </a:t>
            </a:r>
          </a:p>
          <a:p>
            <a:r>
              <a:rPr lang="pl-PL" b="1" dirty="0"/>
              <a:t>🙂</a:t>
            </a:r>
          </a:p>
        </p:txBody>
      </p:sp>
    </p:spTree>
    <p:extLst>
      <p:ext uri="{BB962C8B-B14F-4D97-AF65-F5344CB8AC3E}">
        <p14:creationId xmlns:p14="http://schemas.microsoft.com/office/powerpoint/2010/main" val="36296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B6B7D06E-FC42-044A-8540-F278580C4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171" y="278780"/>
            <a:ext cx="5234878" cy="6579220"/>
          </a:xfrm>
        </p:spPr>
      </p:pic>
    </p:spTree>
    <p:extLst>
      <p:ext uri="{BB962C8B-B14F-4D97-AF65-F5344CB8AC3E}">
        <p14:creationId xmlns:p14="http://schemas.microsoft.com/office/powerpoint/2010/main" val="161904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D14B62D6-3FC1-C243-B4DD-CE6D9B142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383" y="247805"/>
            <a:ext cx="4786446" cy="6319023"/>
          </a:xfrm>
        </p:spPr>
      </p:pic>
    </p:spTree>
    <p:extLst>
      <p:ext uri="{BB962C8B-B14F-4D97-AF65-F5344CB8AC3E}">
        <p14:creationId xmlns:p14="http://schemas.microsoft.com/office/powerpoint/2010/main" val="102927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5E119AB3-F8D7-0B4E-B734-292B48CF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3902" y="619511"/>
            <a:ext cx="4770243" cy="5978293"/>
          </a:xfrm>
        </p:spPr>
      </p:pic>
    </p:spTree>
    <p:extLst>
      <p:ext uri="{BB962C8B-B14F-4D97-AF65-F5344CB8AC3E}">
        <p14:creationId xmlns:p14="http://schemas.microsoft.com/office/powerpoint/2010/main" val="381020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A01B2390-8998-1F48-8F17-C4950AE27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366" y="960244"/>
            <a:ext cx="6659755" cy="4919856"/>
          </a:xfrm>
        </p:spPr>
      </p:pic>
    </p:spTree>
    <p:extLst>
      <p:ext uri="{BB962C8B-B14F-4D97-AF65-F5344CB8AC3E}">
        <p14:creationId xmlns:p14="http://schemas.microsoft.com/office/powerpoint/2010/main" val="347978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F3605846-675B-564E-BDBE-A369AFFE2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221" y="681463"/>
            <a:ext cx="10717560" cy="6176537"/>
          </a:xfrm>
        </p:spPr>
      </p:pic>
    </p:spTree>
    <p:extLst>
      <p:ext uri="{BB962C8B-B14F-4D97-AF65-F5344CB8AC3E}">
        <p14:creationId xmlns:p14="http://schemas.microsoft.com/office/powerpoint/2010/main" val="248895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48C6383B-E509-A348-9433-E74F042CC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562" y="0"/>
            <a:ext cx="5327804" cy="6858000"/>
          </a:xfrm>
        </p:spPr>
      </p:pic>
    </p:spTree>
    <p:extLst>
      <p:ext uri="{BB962C8B-B14F-4D97-AF65-F5344CB8AC3E}">
        <p14:creationId xmlns:p14="http://schemas.microsoft.com/office/powerpoint/2010/main" val="251821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4AA96C-605F-7F43-80BD-4ECC38A2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Głoska „R”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2330AFC-DD55-354F-B5C5-D30AD5944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023" y="-1"/>
            <a:ext cx="4615367" cy="6475615"/>
          </a:xfrm>
        </p:spPr>
      </p:pic>
    </p:spTree>
    <p:extLst>
      <p:ext uri="{BB962C8B-B14F-4D97-AF65-F5344CB8AC3E}">
        <p14:creationId xmlns:p14="http://schemas.microsoft.com/office/powerpoint/2010/main" val="3801289631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22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Znaczek</vt:lpstr>
      <vt:lpstr>Ćwiczenia logopedyczne </vt:lpstr>
      <vt:lpstr>Ćwiczymy nasze narządy mowy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Głoska „R”</vt:lpstr>
      <vt:lpstr>Prezentacja programu PowerPoint</vt:lpstr>
      <vt:lpstr>Prezentacja programu PowerPoint</vt:lpstr>
      <vt:lpstr>Prezentacja programu PowerPoint</vt:lpstr>
      <vt:lpstr>Prezentacja programu PowerPoint</vt:lpstr>
      <vt:lpstr>Uczymy się tworzyć zdania </vt:lpstr>
      <vt:lpstr>Prezentacja programu PowerPoint</vt:lpstr>
      <vt:lpstr>Prezentacja programu PowerPoint</vt:lpstr>
      <vt:lpstr>Prezentacja programu PowerPoint</vt:lpstr>
      <vt:lpstr>Prezentacja programu PowerPoint</vt:lpstr>
      <vt:lpstr>Ćwiczenia oddechowe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logopedyczne </dc:title>
  <dc:creator>Katarzyna Sikora</dc:creator>
  <cp:lastModifiedBy>Katarzyna Sikora</cp:lastModifiedBy>
  <cp:revision>2</cp:revision>
  <dcterms:created xsi:type="dcterms:W3CDTF">2020-04-22T13:04:52Z</dcterms:created>
  <dcterms:modified xsi:type="dcterms:W3CDTF">2020-04-22T13:42:27Z</dcterms:modified>
</cp:coreProperties>
</file>