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5" r:id="rId6"/>
    <p:sldId id="260" r:id="rId7"/>
    <p:sldId id="261" r:id="rId8"/>
    <p:sldId id="262" r:id="rId9"/>
    <p:sldId id="263" r:id="rId10"/>
    <p:sldId id="277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78" r:id="rId26"/>
    <p:sldId id="279" r:id="rId27"/>
    <p:sldId id="280" r:id="rId28"/>
    <p:sldId id="281" r:id="rId29"/>
    <p:sldId id="282" r:id="rId30"/>
    <p:sldId id="283" r:id="rId31"/>
    <p:sldId id="293" r:id="rId32"/>
    <p:sldId id="294" r:id="rId33"/>
    <p:sldId id="295" r:id="rId34"/>
    <p:sldId id="296" r:id="rId35"/>
    <p:sldId id="28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E1482B-BD5F-6941-A11E-0404037CE6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Ćwiczenia logopedyczne </a:t>
            </a:r>
          </a:p>
        </p:txBody>
      </p:sp>
    </p:spTree>
    <p:extLst>
      <p:ext uri="{BB962C8B-B14F-4D97-AF65-F5344CB8AC3E}">
        <p14:creationId xmlns:p14="http://schemas.microsoft.com/office/powerpoint/2010/main" val="232106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10">
            <a:extLst>
              <a:ext uri="{FF2B5EF4-FFF2-40B4-BE49-F238E27FC236}">
                <a16:creationId xmlns:a16="http://schemas.microsoft.com/office/drawing/2014/main" id="{2B968CFA-2EF3-0A49-BEBA-D73CDDDF8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634" y="136763"/>
            <a:ext cx="4808913" cy="5732225"/>
          </a:xfrm>
        </p:spPr>
      </p:pic>
    </p:spTree>
    <p:extLst>
      <p:ext uri="{BB962C8B-B14F-4D97-AF65-F5344CB8AC3E}">
        <p14:creationId xmlns:p14="http://schemas.microsoft.com/office/powerpoint/2010/main" val="1829491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C4967D-E295-EB4B-A848-EBD5FD48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Poćwicz jeszcze ze mną buźkę :)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34E209DD-AE92-D540-A7B4-FD2483103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129" y="1846263"/>
            <a:ext cx="5098969" cy="4379835"/>
          </a:xfrm>
        </p:spPr>
      </p:pic>
    </p:spTree>
    <p:extLst>
      <p:ext uri="{BB962C8B-B14F-4D97-AF65-F5344CB8AC3E}">
        <p14:creationId xmlns:p14="http://schemas.microsoft.com/office/powerpoint/2010/main" val="1015335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D6D0F5F3-846A-604D-9A65-C8FA6F374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9754" y="623770"/>
            <a:ext cx="5699513" cy="5610459"/>
          </a:xfrm>
        </p:spPr>
      </p:pic>
    </p:spTree>
    <p:extLst>
      <p:ext uri="{BB962C8B-B14F-4D97-AF65-F5344CB8AC3E}">
        <p14:creationId xmlns:p14="http://schemas.microsoft.com/office/powerpoint/2010/main" val="931860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ECE1D1D9-4FE4-4148-8D8E-C88BC4DA4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0" y="327497"/>
            <a:ext cx="5629451" cy="5541492"/>
          </a:xfrm>
        </p:spPr>
      </p:pic>
    </p:spTree>
    <p:extLst>
      <p:ext uri="{BB962C8B-B14F-4D97-AF65-F5344CB8AC3E}">
        <p14:creationId xmlns:p14="http://schemas.microsoft.com/office/powerpoint/2010/main" val="2185449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8F3B2733-097C-0845-88B7-14D3A348C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0" y="327497"/>
            <a:ext cx="5629451" cy="5541492"/>
          </a:xfrm>
        </p:spPr>
      </p:pic>
    </p:spTree>
    <p:extLst>
      <p:ext uri="{BB962C8B-B14F-4D97-AF65-F5344CB8AC3E}">
        <p14:creationId xmlns:p14="http://schemas.microsoft.com/office/powerpoint/2010/main" val="3369425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547526CD-AE03-184E-A7C1-6C32DB15B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0" y="327497"/>
            <a:ext cx="5629451" cy="5541492"/>
          </a:xfrm>
        </p:spPr>
      </p:pic>
    </p:spTree>
    <p:extLst>
      <p:ext uri="{BB962C8B-B14F-4D97-AF65-F5344CB8AC3E}">
        <p14:creationId xmlns:p14="http://schemas.microsoft.com/office/powerpoint/2010/main" val="1751524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AD0817FB-5C7F-1340-A7F3-370B0D1B0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024" y="297005"/>
            <a:ext cx="5660427" cy="5571984"/>
          </a:xfrm>
        </p:spPr>
      </p:pic>
    </p:spTree>
    <p:extLst>
      <p:ext uri="{BB962C8B-B14F-4D97-AF65-F5344CB8AC3E}">
        <p14:creationId xmlns:p14="http://schemas.microsoft.com/office/powerpoint/2010/main" val="3301523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F7E34C35-3EF6-C345-9E06-6A13B6CCF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269" y="239893"/>
            <a:ext cx="5699512" cy="5610458"/>
          </a:xfrm>
        </p:spPr>
      </p:pic>
    </p:spTree>
    <p:extLst>
      <p:ext uri="{BB962C8B-B14F-4D97-AF65-F5344CB8AC3E}">
        <p14:creationId xmlns:p14="http://schemas.microsoft.com/office/powerpoint/2010/main" val="3187492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996DE0-2E67-B24E-B04E-AA0DAA36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627"/>
            <a:ext cx="10058400" cy="1450757"/>
          </a:xfrm>
        </p:spPr>
        <p:txBody>
          <a:bodyPr/>
          <a:lstStyle/>
          <a:p>
            <a:r>
              <a:rPr lang="pl-PL" dirty="0"/>
              <a:t>Przyszedł czas na głoskę „ż”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DEE6DC71-7A96-B141-93DD-60A2A68AD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5611" y="280354"/>
            <a:ext cx="3866952" cy="5830639"/>
          </a:xfrm>
        </p:spPr>
      </p:pic>
    </p:spTree>
    <p:extLst>
      <p:ext uri="{BB962C8B-B14F-4D97-AF65-F5344CB8AC3E}">
        <p14:creationId xmlns:p14="http://schemas.microsoft.com/office/powerpoint/2010/main" val="2920948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>
            <a:extLst>
              <a:ext uri="{FF2B5EF4-FFF2-40B4-BE49-F238E27FC236}">
                <a16:creationId xmlns:a16="http://schemas.microsoft.com/office/drawing/2014/main" id="{9A35BF8C-9BFD-3A4A-83DA-C9B6A5772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2195" y="136941"/>
            <a:ext cx="4119756" cy="6044456"/>
          </a:xfrm>
        </p:spPr>
      </p:pic>
    </p:spTree>
    <p:extLst>
      <p:ext uri="{BB962C8B-B14F-4D97-AF65-F5344CB8AC3E}">
        <p14:creationId xmlns:p14="http://schemas.microsoft.com/office/powerpoint/2010/main" val="2472101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98DFC53F-268D-9A46-9941-83702AE0A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998" y="0"/>
            <a:ext cx="10463064" cy="6498934"/>
          </a:xfrm>
        </p:spPr>
      </p:pic>
    </p:spTree>
    <p:extLst>
      <p:ext uri="{BB962C8B-B14F-4D97-AF65-F5344CB8AC3E}">
        <p14:creationId xmlns:p14="http://schemas.microsoft.com/office/powerpoint/2010/main" val="1735663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03254829-9C7F-C042-9C1B-625594519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536" y="0"/>
            <a:ext cx="5110975" cy="60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70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BFD77E47-B5E2-E846-9A4A-B4FC5A6CB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244" y="0"/>
            <a:ext cx="5730487" cy="64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04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7CF0A5BD-AAB5-FF4E-99E2-0A0A27E59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171" y="278780"/>
            <a:ext cx="5216244" cy="588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76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72F583E5-B190-FA45-B97E-48B9D09C5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025" y="0"/>
            <a:ext cx="3988048" cy="59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91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>
            <a:extLst>
              <a:ext uri="{FF2B5EF4-FFF2-40B4-BE49-F238E27FC236}">
                <a16:creationId xmlns:a16="http://schemas.microsoft.com/office/drawing/2014/main" id="{6CD8F725-C619-1D42-A022-E7C1C576B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24" y="1170663"/>
            <a:ext cx="8281432" cy="4516674"/>
          </a:xfrm>
        </p:spPr>
      </p:pic>
    </p:spTree>
    <p:extLst>
      <p:ext uri="{BB962C8B-B14F-4D97-AF65-F5344CB8AC3E}">
        <p14:creationId xmlns:p14="http://schemas.microsoft.com/office/powerpoint/2010/main" val="882870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B85E4-0AD5-3C44-8B32-E599A159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978"/>
            <a:ext cx="8740673" cy="1260697"/>
          </a:xfrm>
        </p:spPr>
        <p:txBody>
          <a:bodyPr/>
          <a:lstStyle/>
          <a:p>
            <a:r>
              <a:rPr lang="pl-PL" dirty="0"/>
              <a:t>Zadajemy poprawnie pytania.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41995B4-2ADF-A844-AA1B-94D138207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7298" y="1310675"/>
            <a:ext cx="8050597" cy="4906112"/>
          </a:xfrm>
        </p:spPr>
      </p:pic>
    </p:spTree>
    <p:extLst>
      <p:ext uri="{BB962C8B-B14F-4D97-AF65-F5344CB8AC3E}">
        <p14:creationId xmlns:p14="http://schemas.microsoft.com/office/powerpoint/2010/main" val="2629325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>
            <a:extLst>
              <a:ext uri="{FF2B5EF4-FFF2-40B4-BE49-F238E27FC236}">
                <a16:creationId xmlns:a16="http://schemas.microsoft.com/office/drawing/2014/main" id="{A6872538-3366-F048-BC39-FF5D882A1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146" y="286602"/>
            <a:ext cx="8261346" cy="5573655"/>
          </a:xfrm>
        </p:spPr>
      </p:pic>
    </p:spTree>
    <p:extLst>
      <p:ext uri="{BB962C8B-B14F-4D97-AF65-F5344CB8AC3E}">
        <p14:creationId xmlns:p14="http://schemas.microsoft.com/office/powerpoint/2010/main" val="361990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82B1A7-51C5-A948-8F46-635D18D3D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ze sobą połączymy ? </a:t>
            </a: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C2AF3517-BE18-3646-B9FA-D63EDBF63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361" y="1846263"/>
            <a:ext cx="7025604" cy="4022725"/>
          </a:xfrm>
        </p:spPr>
      </p:pic>
    </p:spTree>
    <p:extLst>
      <p:ext uri="{BB962C8B-B14F-4D97-AF65-F5344CB8AC3E}">
        <p14:creationId xmlns:p14="http://schemas.microsoft.com/office/powerpoint/2010/main" val="4273505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1F6CC742-43FA-794F-B863-7866732C4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780" y="1039703"/>
            <a:ext cx="7844604" cy="4829285"/>
          </a:xfrm>
        </p:spPr>
      </p:pic>
    </p:spTree>
    <p:extLst>
      <p:ext uri="{BB962C8B-B14F-4D97-AF65-F5344CB8AC3E}">
        <p14:creationId xmlns:p14="http://schemas.microsoft.com/office/powerpoint/2010/main" val="3537817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766CFA34-EBA9-A44A-9C8C-40F51DAA2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954" y="712439"/>
            <a:ext cx="8381492" cy="5156549"/>
          </a:xfrm>
        </p:spPr>
      </p:pic>
    </p:spTree>
    <p:extLst>
      <p:ext uri="{BB962C8B-B14F-4D97-AF65-F5344CB8AC3E}">
        <p14:creationId xmlns:p14="http://schemas.microsoft.com/office/powerpoint/2010/main" val="267504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9DC307-A5F3-4A41-8405-A81161867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Ćwiczenia buzi i języka 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1AEB3B78-D748-874D-94AF-DCB21D786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3171" y="1737360"/>
            <a:ext cx="7093414" cy="4488738"/>
          </a:xfrm>
        </p:spPr>
      </p:pic>
    </p:spTree>
    <p:extLst>
      <p:ext uri="{BB962C8B-B14F-4D97-AF65-F5344CB8AC3E}">
        <p14:creationId xmlns:p14="http://schemas.microsoft.com/office/powerpoint/2010/main" val="1190634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380465-29DF-2B4B-A05B-E397A43DF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Opowiedz historyjkę 😄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931BA1FE-04C5-6947-ACE6-27174B4F7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1117" y="286603"/>
            <a:ext cx="3671392" cy="5863522"/>
          </a:xfrm>
        </p:spPr>
      </p:pic>
    </p:spTree>
    <p:extLst>
      <p:ext uri="{BB962C8B-B14F-4D97-AF65-F5344CB8AC3E}">
        <p14:creationId xmlns:p14="http://schemas.microsoft.com/office/powerpoint/2010/main" val="762782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6389D1-5FA4-2E47-87FD-E065001B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Poczytamy sylabami.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C55E186C-944F-004A-899F-E48E7E9AC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599" y="1846263"/>
            <a:ext cx="6385127" cy="4022725"/>
          </a:xfrm>
        </p:spPr>
      </p:pic>
    </p:spTree>
    <p:extLst>
      <p:ext uri="{BB962C8B-B14F-4D97-AF65-F5344CB8AC3E}">
        <p14:creationId xmlns:p14="http://schemas.microsoft.com/office/powerpoint/2010/main" val="2157386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9E794862-E86B-1F4E-8D5E-484F6741E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829" y="934777"/>
            <a:ext cx="7831897" cy="4934212"/>
          </a:xfrm>
        </p:spPr>
      </p:pic>
    </p:spTree>
    <p:extLst>
      <p:ext uri="{BB962C8B-B14F-4D97-AF65-F5344CB8AC3E}">
        <p14:creationId xmlns:p14="http://schemas.microsoft.com/office/powerpoint/2010/main" val="3391921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E51D5655-0424-5146-ACB1-C3E6BADFC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80" y="574500"/>
            <a:ext cx="7712927" cy="484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35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652AAE2C-C273-3E40-9EBF-CF8664D70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853" y="1143014"/>
            <a:ext cx="7248293" cy="457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4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1780DD-810B-0E40-8761-B644FDB4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Dziękuję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9E9365-0788-A34E-906E-6E254F47A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🙂</a:t>
            </a:r>
          </a:p>
        </p:txBody>
      </p:sp>
    </p:spTree>
    <p:extLst>
      <p:ext uri="{BB962C8B-B14F-4D97-AF65-F5344CB8AC3E}">
        <p14:creationId xmlns:p14="http://schemas.microsoft.com/office/powerpoint/2010/main" val="3339420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55D791-B967-D448-B0AD-C6668EBBB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Poćwicz ze mną 😁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2439F1F6-DCFE-3240-A39D-A06F5F15C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6243" y="0"/>
            <a:ext cx="4518477" cy="6134994"/>
          </a:xfrm>
        </p:spPr>
      </p:pic>
    </p:spTree>
    <p:extLst>
      <p:ext uri="{BB962C8B-B14F-4D97-AF65-F5344CB8AC3E}">
        <p14:creationId xmlns:p14="http://schemas.microsoft.com/office/powerpoint/2010/main" val="3560170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5D19BD-A535-654A-A820-DE56756E0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1E634E-FDC5-4B4E-8A9F-AB22CDB04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025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A82E52-DCB1-564F-B3D9-740DF167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Ćwiczenia oddechowe. Dobrej zabawy!</a:t>
            </a:r>
          </a:p>
        </p:txBody>
      </p:sp>
    </p:spTree>
    <p:extLst>
      <p:ext uri="{BB962C8B-B14F-4D97-AF65-F5344CB8AC3E}">
        <p14:creationId xmlns:p14="http://schemas.microsoft.com/office/powerpoint/2010/main" val="2058846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E8CF0A-4E44-7F40-A718-927774DD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Potrzebna jest rurka i kartka, z której zrobisz gąsienicę.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BC794F39-640C-7D4A-96B0-3451156FD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1" y="1132150"/>
            <a:ext cx="3971072" cy="5066876"/>
          </a:xfrm>
        </p:spPr>
      </p:pic>
    </p:spTree>
    <p:extLst>
      <p:ext uri="{BB962C8B-B14F-4D97-AF65-F5344CB8AC3E}">
        <p14:creationId xmlns:p14="http://schemas.microsoft.com/office/powerpoint/2010/main" val="1218612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7B1871-56D0-E346-82E3-37FB695AF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Potrzebna jest słomka, piłeczka oraz plastelina, z której możesz uformować drogę 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8A49D4C6-9F00-CA42-8FF0-4F17E5DD6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9488" y="1846263"/>
            <a:ext cx="4533349" cy="4317883"/>
          </a:xfrm>
        </p:spPr>
      </p:pic>
    </p:spTree>
    <p:extLst>
      <p:ext uri="{BB962C8B-B14F-4D97-AF65-F5344CB8AC3E}">
        <p14:creationId xmlns:p14="http://schemas.microsoft.com/office/powerpoint/2010/main" val="3965061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8BE3B8-2B59-6148-B75C-C980F34B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Potrzebne są pudełka lub kubeczki oraz dużo kulek, jak i słomka.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4A406DC-477D-6C4A-A685-2ECFEBDF5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5859" y="1737361"/>
            <a:ext cx="4248820" cy="48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5688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35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Retrospekcja</vt:lpstr>
      <vt:lpstr>Ćwiczenia logopedyczne </vt:lpstr>
      <vt:lpstr>Prezentacja programu PowerPoint</vt:lpstr>
      <vt:lpstr>Ćwiczenia buzi i języka </vt:lpstr>
      <vt:lpstr>Poćwicz ze mną 😁</vt:lpstr>
      <vt:lpstr>Prezentacja programu PowerPoint</vt:lpstr>
      <vt:lpstr>Ćwiczenia oddechowe. Dobrej zabawy!</vt:lpstr>
      <vt:lpstr>Potrzebna jest rurka i kartka, z której zrobisz gąsienicę.</vt:lpstr>
      <vt:lpstr>Potrzebna jest słomka, piłeczka oraz plastelina, z której możesz uformować drogę .</vt:lpstr>
      <vt:lpstr>Potrzebne są pudełka lub kubeczki oraz dużo kulek, jak i słomka. </vt:lpstr>
      <vt:lpstr>Prezentacja programu PowerPoint</vt:lpstr>
      <vt:lpstr>Poćwicz jeszcze ze mną buźkę :)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Przyszedł czas na głoskę „ż”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Zadajemy poprawnie pytania.</vt:lpstr>
      <vt:lpstr>Prezentacja programu PowerPoint</vt:lpstr>
      <vt:lpstr>Co ze sobą połączymy ? </vt:lpstr>
      <vt:lpstr>Prezentacja programu PowerPoint</vt:lpstr>
      <vt:lpstr>Prezentacja programu PowerPoint</vt:lpstr>
      <vt:lpstr>Opowiedz historyjkę 😄</vt:lpstr>
      <vt:lpstr>Poczytamy sylabami.</vt:lpstr>
      <vt:lpstr>Prezentacja programu PowerPoint</vt:lpstr>
      <vt:lpstr>Prezentacja programu PowerPoint</vt:lpstr>
      <vt:lpstr>Prezentacja programu PowerPoint</vt:lpstr>
      <vt:lpstr>Dziękuję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Ćwiczenia logopedyczne </dc:title>
  <dc:creator>Katarzyna Sikora</dc:creator>
  <cp:lastModifiedBy>Katarzyna Sikora</cp:lastModifiedBy>
  <cp:revision>4</cp:revision>
  <dcterms:created xsi:type="dcterms:W3CDTF">2020-05-13T11:40:59Z</dcterms:created>
  <dcterms:modified xsi:type="dcterms:W3CDTF">2020-05-13T12:45:22Z</dcterms:modified>
</cp:coreProperties>
</file>