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81" r:id="rId18"/>
    <p:sldId id="271" r:id="rId19"/>
    <p:sldId id="272" r:id="rId20"/>
    <p:sldId id="273" r:id="rId21"/>
    <p:sldId id="275" r:id="rId22"/>
    <p:sldId id="276" r:id="rId23"/>
    <p:sldId id="277" r:id="rId24"/>
    <p:sldId id="282" r:id="rId25"/>
    <p:sldId id="283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3B6085-D4B9-DA41-A905-25ED3D7A7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Ćwiczenia logopedyczne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0E18AE-70DB-7549-BF72-C17322370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0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6A98B-3CBD-7B47-B002-0757BF50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🙂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6F6666A-4299-7849-8C0A-ECDEFA196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244" y="31167"/>
            <a:ext cx="4535415" cy="6597613"/>
          </a:xfrm>
        </p:spPr>
      </p:pic>
    </p:spTree>
    <p:extLst>
      <p:ext uri="{BB962C8B-B14F-4D97-AF65-F5344CB8AC3E}">
        <p14:creationId xmlns:p14="http://schemas.microsoft.com/office/powerpoint/2010/main" val="164462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95C1D6-353C-0840-B375-B2749ABF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🤩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326BA04-0EF1-2D4A-ADE3-B33ED5A89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3769"/>
            <a:ext cx="4430047" cy="6279706"/>
          </a:xfrm>
        </p:spPr>
      </p:pic>
    </p:spTree>
    <p:extLst>
      <p:ext uri="{BB962C8B-B14F-4D97-AF65-F5344CB8AC3E}">
        <p14:creationId xmlns:p14="http://schemas.microsoft.com/office/powerpoint/2010/main" val="93647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ADF9-D26F-6749-879E-B70B3B6E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znasz odpowiedzi 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B494241-2DB1-CD47-875B-17C596EDC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757" y="340733"/>
            <a:ext cx="4644984" cy="6517268"/>
          </a:xfrm>
        </p:spPr>
      </p:pic>
    </p:spTree>
    <p:extLst>
      <p:ext uri="{BB962C8B-B14F-4D97-AF65-F5344CB8AC3E}">
        <p14:creationId xmlns:p14="http://schemas.microsoft.com/office/powerpoint/2010/main" val="280251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6FC18-B92E-2349-9E1C-242B719A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Umiesz naśladować zwierzęta ?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C7C17A9-8FCF-E64C-BC7C-4E58DFE8E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025" y="410064"/>
            <a:ext cx="6572873" cy="6037872"/>
          </a:xfrm>
        </p:spPr>
      </p:pic>
    </p:spTree>
    <p:extLst>
      <p:ext uri="{BB962C8B-B14F-4D97-AF65-F5344CB8AC3E}">
        <p14:creationId xmlns:p14="http://schemas.microsoft.com/office/powerpoint/2010/main" val="47171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054E5-4A45-EA45-9768-F8E107F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Ćwiczymy głoskę „Sz”</a:t>
            </a: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00E3E8CC-FCA8-CA4B-961A-9F70BDA37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256" y="523048"/>
            <a:ext cx="3851441" cy="5950854"/>
          </a:xfrm>
        </p:spPr>
      </p:pic>
    </p:spTree>
    <p:extLst>
      <p:ext uri="{BB962C8B-B14F-4D97-AF65-F5344CB8AC3E}">
        <p14:creationId xmlns:p14="http://schemas.microsoft.com/office/powerpoint/2010/main" val="360250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C1D9C6-F396-3748-9F0E-5616624E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„Sz”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26C96E00-9EC4-6642-924D-0A40D6B8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826" y="439853"/>
            <a:ext cx="10056388" cy="5978293"/>
          </a:xfrm>
        </p:spPr>
      </p:pic>
    </p:spTree>
    <p:extLst>
      <p:ext uri="{BB962C8B-B14F-4D97-AF65-F5344CB8AC3E}">
        <p14:creationId xmlns:p14="http://schemas.microsoft.com/office/powerpoint/2010/main" val="96588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2C3367-5590-E542-B003-B4571D2C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„Sz”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11817DA-9A38-BB48-A628-498908441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122" y="0"/>
            <a:ext cx="5260018" cy="6504877"/>
          </a:xfrm>
        </p:spPr>
      </p:pic>
    </p:spTree>
    <p:extLst>
      <p:ext uri="{BB962C8B-B14F-4D97-AF65-F5344CB8AC3E}">
        <p14:creationId xmlns:p14="http://schemas.microsoft.com/office/powerpoint/2010/main" val="123858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AD7563-6282-5F40-BBD9-C590978C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„Sz”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682C53C-358E-334D-A42A-C524ED80A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4147" y="99003"/>
            <a:ext cx="4925122" cy="6659993"/>
          </a:xfrm>
        </p:spPr>
      </p:pic>
    </p:spTree>
    <p:extLst>
      <p:ext uri="{BB962C8B-B14F-4D97-AF65-F5344CB8AC3E}">
        <p14:creationId xmlns:p14="http://schemas.microsoft.com/office/powerpoint/2010/main" val="217004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8544A02-F724-684A-BA90-D24C3D81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„Sz”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1CAE7063-BE15-834A-A6A2-ACBF44BBA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317" y="867318"/>
            <a:ext cx="6722521" cy="45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0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B278476-6E40-8446-B5B2-6BC3C093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„Sz”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D2194FB4-D5E0-5841-9E75-1BE1DA1FC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202630"/>
            <a:ext cx="7383122" cy="53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0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5DBF96-B18A-9542-B107-037DA80E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Ćwiczymy narządy mowy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2E61134-E4AE-234B-BAE7-F23256B69559}"/>
              </a:ext>
            </a:extLst>
          </p:cNvPr>
          <p:cNvSpPr>
            <a:spLocks noGrp="1"/>
          </p:cNvSpPr>
          <p:nvPr/>
        </p:nvSpPr>
        <p:spPr>
          <a:xfrm>
            <a:off x="4346510" y="2200779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5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B61834-D438-C746-89B2-4192C08C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Znajdź drogę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8DFAC84-2839-644A-A00E-7EA13229C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805" y="557561"/>
            <a:ext cx="4899664" cy="60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28519-53EF-9747-8249-531E0318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 dziewczynka?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9219083-7FB5-994C-837A-1A9666BB6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122" y="44568"/>
            <a:ext cx="6913267" cy="6768864"/>
          </a:xfrm>
        </p:spPr>
      </p:pic>
    </p:spTree>
    <p:extLst>
      <p:ext uri="{BB962C8B-B14F-4D97-AF65-F5344CB8AC3E}">
        <p14:creationId xmlns:p14="http://schemas.microsoft.com/office/powerpoint/2010/main" val="49176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41A9E-DB1E-5748-981F-46CC774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 chłopiec 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F3A9BBE-5C3C-B243-B537-978E1091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8049" y="495610"/>
            <a:ext cx="6285320" cy="5421002"/>
          </a:xfrm>
        </p:spPr>
      </p:pic>
    </p:spTree>
    <p:extLst>
      <p:ext uri="{BB962C8B-B14F-4D97-AF65-F5344CB8AC3E}">
        <p14:creationId xmlns:p14="http://schemas.microsoft.com/office/powerpoint/2010/main" val="323482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0539F7-2C32-CB40-92E3-D5BCA1C3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robią dzieci 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7CF4AAF-41F2-A242-B26C-5CA982C2B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711" y="555812"/>
            <a:ext cx="6915758" cy="5746375"/>
          </a:xfrm>
        </p:spPr>
      </p:pic>
    </p:spTree>
    <p:extLst>
      <p:ext uri="{BB962C8B-B14F-4D97-AF65-F5344CB8AC3E}">
        <p14:creationId xmlns:p14="http://schemas.microsoft.com/office/powerpoint/2010/main" val="1008749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5833A-963E-D34D-9145-BFAC9B4A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Opowiedz co widzisz na obrazku 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E04EA85-C74E-A347-BF71-571164B10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634" y="464635"/>
            <a:ext cx="4801220" cy="6102194"/>
          </a:xfrm>
        </p:spPr>
      </p:pic>
    </p:spTree>
    <p:extLst>
      <p:ext uri="{BB962C8B-B14F-4D97-AF65-F5344CB8AC3E}">
        <p14:creationId xmlns:p14="http://schemas.microsoft.com/office/powerpoint/2010/main" val="122992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41E18F0E-4DE2-9E4E-BC1D-65980545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587BEB64-FCAB-234F-9E1D-8714CBAC1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790" y="651030"/>
            <a:ext cx="6938220" cy="55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6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1547F-97EA-6E4F-9DCC-0C8A6DF4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189EC0-04FE-B14A-990E-E2755969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🙂👋🏼</a:t>
            </a:r>
          </a:p>
        </p:txBody>
      </p:sp>
    </p:spTree>
    <p:extLst>
      <p:ext uri="{BB962C8B-B14F-4D97-AF65-F5344CB8AC3E}">
        <p14:creationId xmlns:p14="http://schemas.microsoft.com/office/powerpoint/2010/main" val="262098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28F1E209-F2EB-024C-91CE-29D85E888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49" y="0"/>
            <a:ext cx="9159895" cy="6457147"/>
          </a:xfrm>
        </p:spPr>
      </p:pic>
    </p:spTree>
    <p:extLst>
      <p:ext uri="{BB962C8B-B14F-4D97-AF65-F5344CB8AC3E}">
        <p14:creationId xmlns:p14="http://schemas.microsoft.com/office/powerpoint/2010/main" val="107616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7F0FE9-686A-BD4D-8C7C-844FF50C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Ćwiczenia buźki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7A9D8FD-505E-464C-879C-ED3B271E6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342" y="401637"/>
            <a:ext cx="5028975" cy="6054725"/>
          </a:xfrm>
        </p:spPr>
      </p:pic>
    </p:spTree>
    <p:extLst>
      <p:ext uri="{BB962C8B-B14F-4D97-AF65-F5344CB8AC3E}">
        <p14:creationId xmlns:p14="http://schemas.microsoft.com/office/powerpoint/2010/main" val="38096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48B6891B-F68E-4C45-BA6A-36433A7F3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122" y="247805"/>
            <a:ext cx="5358779" cy="6610195"/>
          </a:xfrm>
        </p:spPr>
      </p:pic>
    </p:spTree>
    <p:extLst>
      <p:ext uri="{BB962C8B-B14F-4D97-AF65-F5344CB8AC3E}">
        <p14:creationId xmlns:p14="http://schemas.microsoft.com/office/powerpoint/2010/main" val="305355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52EE9-0531-4645-837F-25C65CB8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Ćwiczymy oddech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509F5EA-0919-D542-B8EB-3642FF3D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6829"/>
            <a:ext cx="4002049" cy="6380975"/>
          </a:xfrm>
        </p:spPr>
      </p:pic>
    </p:spTree>
    <p:extLst>
      <p:ext uri="{BB962C8B-B14F-4D97-AF65-F5344CB8AC3E}">
        <p14:creationId xmlns:p14="http://schemas.microsoft.com/office/powerpoint/2010/main" val="400214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C8164-D460-0D40-9B28-BECF5245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🙂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6714FA7-C978-4549-9379-6E9B8D00A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78781"/>
            <a:ext cx="4361680" cy="5854390"/>
          </a:xfrm>
        </p:spPr>
      </p:pic>
    </p:spTree>
    <p:extLst>
      <p:ext uri="{BB962C8B-B14F-4D97-AF65-F5344CB8AC3E}">
        <p14:creationId xmlns:p14="http://schemas.microsoft.com/office/powerpoint/2010/main" val="344648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5609CA-0A3F-6B4C-8314-C452C02F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😁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8DAFC14-D79E-1D4F-8EB6-1D7948B06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402683"/>
            <a:ext cx="4307777" cy="6075070"/>
          </a:xfrm>
        </p:spPr>
      </p:pic>
    </p:spTree>
    <p:extLst>
      <p:ext uri="{BB962C8B-B14F-4D97-AF65-F5344CB8AC3E}">
        <p14:creationId xmlns:p14="http://schemas.microsoft.com/office/powerpoint/2010/main" val="66197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0DE0F-939F-9549-BF12-20098C95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😊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56D9109-9EE2-5C4D-B350-C3C44B4D0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544" y="161988"/>
            <a:ext cx="4678065" cy="6373865"/>
          </a:xfrm>
        </p:spPr>
      </p:pic>
    </p:spTree>
    <p:extLst>
      <p:ext uri="{BB962C8B-B14F-4D97-AF65-F5344CB8AC3E}">
        <p14:creationId xmlns:p14="http://schemas.microsoft.com/office/powerpoint/2010/main" val="21656968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Atlas</vt:lpstr>
      <vt:lpstr>Ćwiczenia logopedyczne </vt:lpstr>
      <vt:lpstr>Prezentacja programu PowerPoint</vt:lpstr>
      <vt:lpstr>Prezentacja programu PowerPoint</vt:lpstr>
      <vt:lpstr>Ćwiczenia buźki </vt:lpstr>
      <vt:lpstr>Prezentacja programu PowerPoint</vt:lpstr>
      <vt:lpstr>Ćwiczymy oddech </vt:lpstr>
      <vt:lpstr>🙂</vt:lpstr>
      <vt:lpstr>😁</vt:lpstr>
      <vt:lpstr>😊</vt:lpstr>
      <vt:lpstr>🙂</vt:lpstr>
      <vt:lpstr>🤩</vt:lpstr>
      <vt:lpstr>Czy znasz odpowiedzi ?</vt:lpstr>
      <vt:lpstr>Umiesz naśladować zwierzęta ? </vt:lpstr>
      <vt:lpstr>Ćwiczymy głoskę „Sz”</vt:lpstr>
      <vt:lpstr>„Sz”</vt:lpstr>
      <vt:lpstr>„Sz”</vt:lpstr>
      <vt:lpstr>„Sz”</vt:lpstr>
      <vt:lpstr>„Sz”</vt:lpstr>
      <vt:lpstr>„Sz”</vt:lpstr>
      <vt:lpstr>Znajdź drogę </vt:lpstr>
      <vt:lpstr>Co robi dziewczynka?</vt:lpstr>
      <vt:lpstr>Co robi chłopiec ?</vt:lpstr>
      <vt:lpstr>Co robią dzieci ?</vt:lpstr>
      <vt:lpstr>Opowiedz co widzisz na obrazku .</vt:lpstr>
      <vt:lpstr>Prezentacja programu PowerPoint</vt:lpstr>
      <vt:lpstr>Dziękuję!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logopedyczne </dc:title>
  <dc:creator>Katarzyna Sikora</dc:creator>
  <cp:lastModifiedBy>Katarzyna Sikora</cp:lastModifiedBy>
  <cp:revision>3</cp:revision>
  <dcterms:created xsi:type="dcterms:W3CDTF">2020-05-06T06:22:32Z</dcterms:created>
  <dcterms:modified xsi:type="dcterms:W3CDTF">2020-05-06T07:05:16Z</dcterms:modified>
</cp:coreProperties>
</file>