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homikuj.pl/maciejasiaa/Kiedy+maluchy+zmieniaj*c4*85+si*c4*99+w+zuchy*2c+Klanza/02-idzie+waz,6302633356.mp3(audio)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B6085-D4B9-DA41-A905-25ED3D7A7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logopedyczne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0E18AE-70DB-7549-BF72-C17322370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0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6A98B-3CBD-7B47-B002-0757BF50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🙂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6F6666A-4299-7849-8C0A-ECDEFA196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244" y="31167"/>
            <a:ext cx="4535415" cy="6597613"/>
          </a:xfrm>
        </p:spPr>
      </p:pic>
    </p:spTree>
    <p:extLst>
      <p:ext uri="{BB962C8B-B14F-4D97-AF65-F5344CB8AC3E}">
        <p14:creationId xmlns:p14="http://schemas.microsoft.com/office/powerpoint/2010/main" val="164462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5C1D6-353C-0840-B375-B2749ABF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🤩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326BA04-0EF1-2D4A-ADE3-B33ED5A89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3769"/>
            <a:ext cx="4430047" cy="6279706"/>
          </a:xfrm>
        </p:spPr>
      </p:pic>
    </p:spTree>
    <p:extLst>
      <p:ext uri="{BB962C8B-B14F-4D97-AF65-F5344CB8AC3E}">
        <p14:creationId xmlns:p14="http://schemas.microsoft.com/office/powerpoint/2010/main" val="93647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ADF9-D26F-6749-879E-B70B3B6E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znasz odpowiedzi 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B494241-2DB1-CD47-875B-17C596EDC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757" y="340733"/>
            <a:ext cx="4644984" cy="6517268"/>
          </a:xfrm>
        </p:spPr>
      </p:pic>
    </p:spTree>
    <p:extLst>
      <p:ext uri="{BB962C8B-B14F-4D97-AF65-F5344CB8AC3E}">
        <p14:creationId xmlns:p14="http://schemas.microsoft.com/office/powerpoint/2010/main" val="280251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6FC18-B92E-2349-9E1C-242B719A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Umiesz naśladować zwierzęta ?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7C17A9-8FCF-E64C-BC7C-4E58DFE8E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025" y="410064"/>
            <a:ext cx="6572873" cy="6037872"/>
          </a:xfrm>
        </p:spPr>
      </p:pic>
    </p:spTree>
    <p:extLst>
      <p:ext uri="{BB962C8B-B14F-4D97-AF65-F5344CB8AC3E}">
        <p14:creationId xmlns:p14="http://schemas.microsoft.com/office/powerpoint/2010/main" val="47171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054E5-4A45-EA45-9768-F8E107F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Ćwiczymy głoskę „S”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5989865-B14B-074B-B2D5-0774D43AA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5831" y="353016"/>
            <a:ext cx="5557121" cy="6151968"/>
          </a:xfrm>
        </p:spPr>
      </p:pic>
    </p:spTree>
    <p:extLst>
      <p:ext uri="{BB962C8B-B14F-4D97-AF65-F5344CB8AC3E}">
        <p14:creationId xmlns:p14="http://schemas.microsoft.com/office/powerpoint/2010/main" val="360250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1D9C6-F396-3748-9F0E-5616624E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9231B61-5726-EA42-B081-F4436236D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310" y="699021"/>
            <a:ext cx="6043059" cy="5459957"/>
          </a:xfrm>
        </p:spPr>
      </p:pic>
    </p:spTree>
    <p:extLst>
      <p:ext uri="{BB962C8B-B14F-4D97-AF65-F5344CB8AC3E}">
        <p14:creationId xmlns:p14="http://schemas.microsoft.com/office/powerpoint/2010/main" val="96588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943C0-CAD5-A043-BDDD-2D4C51C7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„S”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DC00A1C3-E90D-D241-9865-BE9C481FD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547" y="1685961"/>
            <a:ext cx="7589689" cy="3486078"/>
          </a:xfrm>
        </p:spPr>
      </p:pic>
    </p:spTree>
    <p:extLst>
      <p:ext uri="{BB962C8B-B14F-4D97-AF65-F5344CB8AC3E}">
        <p14:creationId xmlns:p14="http://schemas.microsoft.com/office/powerpoint/2010/main" val="214150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2990D-4FA4-2444-AEFE-68FBE037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EF1E5FA-0986-A741-B39E-D12DE3991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072" y="1644543"/>
            <a:ext cx="7514545" cy="3568913"/>
          </a:xfrm>
        </p:spPr>
      </p:pic>
    </p:spTree>
    <p:extLst>
      <p:ext uri="{BB962C8B-B14F-4D97-AF65-F5344CB8AC3E}">
        <p14:creationId xmlns:p14="http://schemas.microsoft.com/office/powerpoint/2010/main" val="415710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B61834-D438-C746-89B2-4192C08C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21D1663-343D-8640-8C0B-BD156E493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62" y="635778"/>
            <a:ext cx="10036097" cy="5884735"/>
          </a:xfrm>
        </p:spPr>
      </p:pic>
    </p:spTree>
    <p:extLst>
      <p:ext uri="{BB962C8B-B14F-4D97-AF65-F5344CB8AC3E}">
        <p14:creationId xmlns:p14="http://schemas.microsoft.com/office/powerpoint/2010/main" val="136406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FF463E-022E-BE43-B7B5-9F42BD36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Tworzymy zdania.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18A57DA-1362-AD4F-9674-5A123959C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1707" y="745214"/>
            <a:ext cx="4210767" cy="5367571"/>
          </a:xfrm>
        </p:spPr>
      </p:pic>
    </p:spTree>
    <p:extLst>
      <p:ext uri="{BB962C8B-B14F-4D97-AF65-F5344CB8AC3E}">
        <p14:creationId xmlns:p14="http://schemas.microsoft.com/office/powerpoint/2010/main" val="99544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5DBF96-B18A-9542-B107-037DA80E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Ćwiczymy narządy mowy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2E61134-E4AE-234B-BAE7-F23256B69559}"/>
              </a:ext>
            </a:extLst>
          </p:cNvPr>
          <p:cNvSpPr>
            <a:spLocks noGrp="1"/>
          </p:cNvSpPr>
          <p:nvPr/>
        </p:nvSpPr>
        <p:spPr>
          <a:xfrm>
            <a:off x="4346510" y="2200779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5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28519-53EF-9747-8249-531E0318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 dziewczynka?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9219083-7FB5-994C-837A-1A9666BB6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22" y="44568"/>
            <a:ext cx="6913267" cy="6768864"/>
          </a:xfrm>
        </p:spPr>
      </p:pic>
    </p:spTree>
    <p:extLst>
      <p:ext uri="{BB962C8B-B14F-4D97-AF65-F5344CB8AC3E}">
        <p14:creationId xmlns:p14="http://schemas.microsoft.com/office/powerpoint/2010/main" val="49176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41A9E-DB1E-5748-981F-46CC774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 chłopiec 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F3A9BBE-5C3C-B243-B537-978E1091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049" y="495610"/>
            <a:ext cx="6285320" cy="5421002"/>
          </a:xfrm>
        </p:spPr>
      </p:pic>
    </p:spTree>
    <p:extLst>
      <p:ext uri="{BB962C8B-B14F-4D97-AF65-F5344CB8AC3E}">
        <p14:creationId xmlns:p14="http://schemas.microsoft.com/office/powerpoint/2010/main" val="323482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0539F7-2C32-CB40-92E3-D5BCA1C3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robią dzieci 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7CF4AAF-41F2-A242-B26C-5CA982C2B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711" y="555812"/>
            <a:ext cx="6915758" cy="5746375"/>
          </a:xfrm>
        </p:spPr>
      </p:pic>
    </p:spTree>
    <p:extLst>
      <p:ext uri="{BB962C8B-B14F-4D97-AF65-F5344CB8AC3E}">
        <p14:creationId xmlns:p14="http://schemas.microsoft.com/office/powerpoint/2010/main" val="100874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55CDB-B06B-DF4F-B85F-6BAA43B0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Zaśpiewajmy razem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7A10E-CF92-3B49-96D4-EAC12CF7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61" y="953835"/>
            <a:ext cx="6281873" cy="5248622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https://chomikuj.pl/</a:t>
            </a:r>
            <a:r>
              <a:rPr lang="pl-PL" dirty="0" err="1">
                <a:hlinkClick r:id="rId2"/>
              </a:rPr>
              <a:t>maciejasiaa</a:t>
            </a:r>
            <a:r>
              <a:rPr lang="pl-PL" dirty="0">
                <a:hlinkClick r:id="rId2"/>
              </a:rPr>
              <a:t>/Kiedy+maluchy+zmieniaj*c4*85+si*c4*99+w+zuchy*2c+</a:t>
            </a:r>
            <a:r>
              <a:rPr lang="pl-PL" dirty="0" err="1">
                <a:hlinkClick r:id="rId2"/>
              </a:rPr>
              <a:t>Klanza</a:t>
            </a:r>
            <a:r>
              <a:rPr lang="pl-PL" dirty="0">
                <a:hlinkClick r:id="rId2"/>
              </a:rPr>
              <a:t>/02-idzie+</a:t>
            </a:r>
            <a:r>
              <a:rPr lang="pl-PL" dirty="0" err="1">
                <a:hlinkClick r:id="rId2"/>
              </a:rPr>
              <a:t>waz,6302633356.mp3</a:t>
            </a:r>
            <a:r>
              <a:rPr lang="pl-PL" dirty="0">
                <a:hlinkClick r:id="rId2"/>
              </a:rPr>
              <a:t>(audio)</a:t>
            </a:r>
            <a:endParaRPr lang="pl-PL" dirty="0"/>
          </a:p>
          <a:p>
            <a:r>
              <a:rPr lang="pl-PL" dirty="0"/>
              <a:t>o „Idzie wąż”. 1) Idzie wąż (x2), rośnie wciąż (x2); 2) (imię dziecka) węża się nie boi i dlatego za nim stoi. Długi jest ten wąż (x2); 3) </a:t>
            </a:r>
            <a:r>
              <a:rPr lang="pl-PL" dirty="0" err="1"/>
              <a:t>Sss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251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1547F-97EA-6E4F-9DCC-0C8A6DF4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189EC0-04FE-B14A-990E-E2755969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🙂👋🏼</a:t>
            </a:r>
          </a:p>
        </p:txBody>
      </p:sp>
    </p:spTree>
    <p:extLst>
      <p:ext uri="{BB962C8B-B14F-4D97-AF65-F5344CB8AC3E}">
        <p14:creationId xmlns:p14="http://schemas.microsoft.com/office/powerpoint/2010/main" val="262098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28F1E209-F2EB-024C-91CE-29D85E888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49" y="0"/>
            <a:ext cx="9159895" cy="6457147"/>
          </a:xfrm>
        </p:spPr>
      </p:pic>
    </p:spTree>
    <p:extLst>
      <p:ext uri="{BB962C8B-B14F-4D97-AF65-F5344CB8AC3E}">
        <p14:creationId xmlns:p14="http://schemas.microsoft.com/office/powerpoint/2010/main" val="107616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7F0FE9-686A-BD4D-8C7C-844FF50C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buźki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7A9D8FD-505E-464C-879C-ED3B271E6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342" y="401637"/>
            <a:ext cx="5028975" cy="6054725"/>
          </a:xfrm>
        </p:spPr>
      </p:pic>
    </p:spTree>
    <p:extLst>
      <p:ext uri="{BB962C8B-B14F-4D97-AF65-F5344CB8AC3E}">
        <p14:creationId xmlns:p14="http://schemas.microsoft.com/office/powerpoint/2010/main" val="38096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48B6891B-F68E-4C45-BA6A-36433A7F3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22" y="247805"/>
            <a:ext cx="5358779" cy="6610195"/>
          </a:xfrm>
        </p:spPr>
      </p:pic>
    </p:spTree>
    <p:extLst>
      <p:ext uri="{BB962C8B-B14F-4D97-AF65-F5344CB8AC3E}">
        <p14:creationId xmlns:p14="http://schemas.microsoft.com/office/powerpoint/2010/main" val="305355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52EE9-0531-4645-837F-25C65CB8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Ćwiczymy oddech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509F5EA-0919-D542-B8EB-3642FF3D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6829"/>
            <a:ext cx="4002049" cy="6380975"/>
          </a:xfrm>
        </p:spPr>
      </p:pic>
    </p:spTree>
    <p:extLst>
      <p:ext uri="{BB962C8B-B14F-4D97-AF65-F5344CB8AC3E}">
        <p14:creationId xmlns:p14="http://schemas.microsoft.com/office/powerpoint/2010/main" val="400214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C8164-D460-0D40-9B28-BECF5245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🙂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6714FA7-C978-4549-9379-6E9B8D00A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78781"/>
            <a:ext cx="4361680" cy="5854390"/>
          </a:xfrm>
        </p:spPr>
      </p:pic>
    </p:spTree>
    <p:extLst>
      <p:ext uri="{BB962C8B-B14F-4D97-AF65-F5344CB8AC3E}">
        <p14:creationId xmlns:p14="http://schemas.microsoft.com/office/powerpoint/2010/main" val="344648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609CA-0A3F-6B4C-8314-C452C02F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😁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8DAFC14-D79E-1D4F-8EB6-1D7948B06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02683"/>
            <a:ext cx="4307777" cy="6075070"/>
          </a:xfrm>
        </p:spPr>
      </p:pic>
    </p:spTree>
    <p:extLst>
      <p:ext uri="{BB962C8B-B14F-4D97-AF65-F5344CB8AC3E}">
        <p14:creationId xmlns:p14="http://schemas.microsoft.com/office/powerpoint/2010/main" val="66197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0DE0F-939F-9549-BF12-20098C95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😊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56D9109-9EE2-5C4D-B350-C3C44B4D0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544" y="161988"/>
            <a:ext cx="4678065" cy="6373865"/>
          </a:xfrm>
        </p:spPr>
      </p:pic>
    </p:spTree>
    <p:extLst>
      <p:ext uri="{BB962C8B-B14F-4D97-AF65-F5344CB8AC3E}">
        <p14:creationId xmlns:p14="http://schemas.microsoft.com/office/powerpoint/2010/main" val="21656968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24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Atlas</vt:lpstr>
      <vt:lpstr>Ćwiczenia logopedyczne </vt:lpstr>
      <vt:lpstr>Prezentacja programu PowerPoint</vt:lpstr>
      <vt:lpstr>Prezentacja programu PowerPoint</vt:lpstr>
      <vt:lpstr>Ćwiczenia buźki </vt:lpstr>
      <vt:lpstr>Prezentacja programu PowerPoint</vt:lpstr>
      <vt:lpstr>Ćwiczymy oddech </vt:lpstr>
      <vt:lpstr>🙂</vt:lpstr>
      <vt:lpstr>😁</vt:lpstr>
      <vt:lpstr>😊</vt:lpstr>
      <vt:lpstr>🙂</vt:lpstr>
      <vt:lpstr>🤩</vt:lpstr>
      <vt:lpstr>Czy znasz odpowiedzi ?</vt:lpstr>
      <vt:lpstr>Umiesz naśladować zwierzęta ? </vt:lpstr>
      <vt:lpstr>Ćwiczymy głoskę „S”</vt:lpstr>
      <vt:lpstr>„S”</vt:lpstr>
      <vt:lpstr>„S”</vt:lpstr>
      <vt:lpstr>„S”</vt:lpstr>
      <vt:lpstr>Prezentacja programu PowerPoint</vt:lpstr>
      <vt:lpstr>Tworzymy zdania.</vt:lpstr>
      <vt:lpstr>Co robi dziewczynka?</vt:lpstr>
      <vt:lpstr>Co robi chłopiec ?</vt:lpstr>
      <vt:lpstr>Co robią dzieci ?</vt:lpstr>
      <vt:lpstr>Zaśpiewajmy razem </vt:lpstr>
      <vt:lpstr>Dziękuję!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logopedyczne </dc:title>
  <dc:creator>Katarzyna Sikora</dc:creator>
  <cp:lastModifiedBy>Katarzyna Sikora</cp:lastModifiedBy>
  <cp:revision>1</cp:revision>
  <dcterms:created xsi:type="dcterms:W3CDTF">2020-05-06T06:22:32Z</dcterms:created>
  <dcterms:modified xsi:type="dcterms:W3CDTF">2020-05-06T06:45:32Z</dcterms:modified>
</cp:coreProperties>
</file>